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5"/>
  </p:notesMasterIdLst>
  <p:handoutMasterIdLst>
    <p:handoutMasterId r:id="rId6"/>
  </p:handoutMasterIdLst>
  <p:sldIdLst>
    <p:sldId id="310" r:id="rId2"/>
    <p:sldId id="315" r:id="rId3"/>
    <p:sldId id="32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3746"/>
    <a:srgbClr val="EA7600"/>
    <a:srgbClr val="9AF67A"/>
    <a:srgbClr val="85F45E"/>
    <a:srgbClr val="E7B8F6"/>
    <a:srgbClr val="F4D2FE"/>
    <a:srgbClr val="F7B635"/>
    <a:srgbClr val="E2AAF4"/>
    <a:srgbClr val="F1C6FE"/>
    <a:srgbClr val="F9B1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A5297D-43BF-4FDC-80DC-A7233C5765B0}" v="5" dt="2020-03-25T18:38:25.9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 autoAdjust="0"/>
    <p:restoredTop sz="85850" autoAdjust="0"/>
  </p:normalViewPr>
  <p:slideViewPr>
    <p:cSldViewPr snapToGrid="0">
      <p:cViewPr varScale="1">
        <p:scale>
          <a:sx n="58" d="100"/>
          <a:sy n="58" d="100"/>
        </p:scale>
        <p:origin x="115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-156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nie Kerwin" userId="89cc6116eb6c0dac" providerId="LiveId" clId="{DBA5297D-43BF-4FDC-80DC-A7233C5765B0}"/>
    <pc:docChg chg="custSel delSld modSld">
      <pc:chgData name="Jennie Kerwin" userId="89cc6116eb6c0dac" providerId="LiveId" clId="{DBA5297D-43BF-4FDC-80DC-A7233C5765B0}" dt="2020-03-25T18:38:53.042" v="66" actId="2696"/>
      <pc:docMkLst>
        <pc:docMk/>
      </pc:docMkLst>
      <pc:sldChg chg="del">
        <pc:chgData name="Jennie Kerwin" userId="89cc6116eb6c0dac" providerId="LiveId" clId="{DBA5297D-43BF-4FDC-80DC-A7233C5765B0}" dt="2020-03-25T18:35:47.548" v="0" actId="2696"/>
        <pc:sldMkLst>
          <pc:docMk/>
          <pc:sldMk cId="2142616987" sldId="302"/>
        </pc:sldMkLst>
      </pc:sldChg>
      <pc:sldChg chg="del">
        <pc:chgData name="Jennie Kerwin" userId="89cc6116eb6c0dac" providerId="LiveId" clId="{DBA5297D-43BF-4FDC-80DC-A7233C5765B0}" dt="2020-03-25T18:35:48.063" v="1" actId="2696"/>
        <pc:sldMkLst>
          <pc:docMk/>
          <pc:sldMk cId="3499129672" sldId="303"/>
        </pc:sldMkLst>
      </pc:sldChg>
      <pc:sldChg chg="del">
        <pc:chgData name="Jennie Kerwin" userId="89cc6116eb6c0dac" providerId="LiveId" clId="{DBA5297D-43BF-4FDC-80DC-A7233C5765B0}" dt="2020-03-25T18:35:49.375" v="4" actId="2696"/>
        <pc:sldMkLst>
          <pc:docMk/>
          <pc:sldMk cId="1006008505" sldId="305"/>
        </pc:sldMkLst>
      </pc:sldChg>
      <pc:sldChg chg="del">
        <pc:chgData name="Jennie Kerwin" userId="89cc6116eb6c0dac" providerId="LiveId" clId="{DBA5297D-43BF-4FDC-80DC-A7233C5765B0}" dt="2020-03-25T18:37:19.328" v="32" actId="2696"/>
        <pc:sldMkLst>
          <pc:docMk/>
          <pc:sldMk cId="1048631882" sldId="307"/>
        </pc:sldMkLst>
      </pc:sldChg>
      <pc:sldChg chg="del">
        <pc:chgData name="Jennie Kerwin" userId="89cc6116eb6c0dac" providerId="LiveId" clId="{DBA5297D-43BF-4FDC-80DC-A7233C5765B0}" dt="2020-03-25T18:38:51.372" v="65" actId="2696"/>
        <pc:sldMkLst>
          <pc:docMk/>
          <pc:sldMk cId="648938002" sldId="309"/>
        </pc:sldMkLst>
      </pc:sldChg>
      <pc:sldChg chg="modSp">
        <pc:chgData name="Jennie Kerwin" userId="89cc6116eb6c0dac" providerId="LiveId" clId="{DBA5297D-43BF-4FDC-80DC-A7233C5765B0}" dt="2020-03-25T18:36:02.920" v="12" actId="20577"/>
        <pc:sldMkLst>
          <pc:docMk/>
          <pc:sldMk cId="2066973188" sldId="310"/>
        </pc:sldMkLst>
        <pc:spChg chg="mod">
          <ac:chgData name="Jennie Kerwin" userId="89cc6116eb6c0dac" providerId="LiveId" clId="{DBA5297D-43BF-4FDC-80DC-A7233C5765B0}" dt="2020-03-25T18:36:02.920" v="12" actId="20577"/>
          <ac:spMkLst>
            <pc:docMk/>
            <pc:sldMk cId="2066973188" sldId="310"/>
            <ac:spMk id="12" creationId="{B69677ED-5C54-4353-B94F-C526DD00205C}"/>
          </ac:spMkLst>
        </pc:spChg>
      </pc:sldChg>
      <pc:sldChg chg="del">
        <pc:chgData name="Jennie Kerwin" userId="89cc6116eb6c0dac" providerId="LiveId" clId="{DBA5297D-43BF-4FDC-80DC-A7233C5765B0}" dt="2020-03-25T18:38:50.951" v="64" actId="2696"/>
        <pc:sldMkLst>
          <pc:docMk/>
          <pc:sldMk cId="3925019236" sldId="311"/>
        </pc:sldMkLst>
      </pc:sldChg>
      <pc:sldChg chg="del">
        <pc:chgData name="Jennie Kerwin" userId="89cc6116eb6c0dac" providerId="LiveId" clId="{DBA5297D-43BF-4FDC-80DC-A7233C5765B0}" dt="2020-03-25T18:38:48.892" v="59" actId="2696"/>
        <pc:sldMkLst>
          <pc:docMk/>
          <pc:sldMk cId="2966604963" sldId="312"/>
        </pc:sldMkLst>
      </pc:sldChg>
      <pc:sldChg chg="del">
        <pc:chgData name="Jennie Kerwin" userId="89cc6116eb6c0dac" providerId="LiveId" clId="{DBA5297D-43BF-4FDC-80DC-A7233C5765B0}" dt="2020-03-25T18:37:20.108" v="33" actId="2696"/>
        <pc:sldMkLst>
          <pc:docMk/>
          <pc:sldMk cId="2150734016" sldId="313"/>
        </pc:sldMkLst>
      </pc:sldChg>
      <pc:sldChg chg="del">
        <pc:chgData name="Jennie Kerwin" userId="89cc6116eb6c0dac" providerId="LiveId" clId="{DBA5297D-43BF-4FDC-80DC-A7233C5765B0}" dt="2020-03-25T18:35:50.248" v="5" actId="2696"/>
        <pc:sldMkLst>
          <pc:docMk/>
          <pc:sldMk cId="3712028531" sldId="314"/>
        </pc:sldMkLst>
      </pc:sldChg>
      <pc:sldChg chg="delSp modSp">
        <pc:chgData name="Jennie Kerwin" userId="89cc6116eb6c0dac" providerId="LiveId" clId="{DBA5297D-43BF-4FDC-80DC-A7233C5765B0}" dt="2020-03-25T18:38:33.317" v="53" actId="1035"/>
        <pc:sldMkLst>
          <pc:docMk/>
          <pc:sldMk cId="4024611257" sldId="315"/>
        </pc:sldMkLst>
        <pc:spChg chg="mod">
          <ac:chgData name="Jennie Kerwin" userId="89cc6116eb6c0dac" providerId="LiveId" clId="{DBA5297D-43BF-4FDC-80DC-A7233C5765B0}" dt="2020-03-25T18:38:33.317" v="53" actId="1035"/>
          <ac:spMkLst>
            <pc:docMk/>
            <pc:sldMk cId="4024611257" sldId="315"/>
            <ac:spMk id="3" creationId="{E8304031-3827-40A2-94C9-1240636529DF}"/>
          </ac:spMkLst>
        </pc:spChg>
        <pc:spChg chg="mod">
          <ac:chgData name="Jennie Kerwin" userId="89cc6116eb6c0dac" providerId="LiveId" clId="{DBA5297D-43BF-4FDC-80DC-A7233C5765B0}" dt="2020-03-25T18:38:33.317" v="53" actId="1035"/>
          <ac:spMkLst>
            <pc:docMk/>
            <pc:sldMk cId="4024611257" sldId="315"/>
            <ac:spMk id="11" creationId="{212F36EF-4719-4083-858D-F92B5139FAE8}"/>
          </ac:spMkLst>
        </pc:spChg>
        <pc:spChg chg="mod">
          <ac:chgData name="Jennie Kerwin" userId="89cc6116eb6c0dac" providerId="LiveId" clId="{DBA5297D-43BF-4FDC-80DC-A7233C5765B0}" dt="2020-03-25T18:36:14.282" v="19" actId="20577"/>
          <ac:spMkLst>
            <pc:docMk/>
            <pc:sldMk cId="4024611257" sldId="315"/>
            <ac:spMk id="12" creationId="{B69677ED-5C54-4353-B94F-C526DD00205C}"/>
          </ac:spMkLst>
        </pc:spChg>
        <pc:spChg chg="mod">
          <ac:chgData name="Jennie Kerwin" userId="89cc6116eb6c0dac" providerId="LiveId" clId="{DBA5297D-43BF-4FDC-80DC-A7233C5765B0}" dt="2020-03-25T18:38:33.317" v="53" actId="1035"/>
          <ac:spMkLst>
            <pc:docMk/>
            <pc:sldMk cId="4024611257" sldId="315"/>
            <ac:spMk id="13" creationId="{810F5D35-8C7D-49C4-B8CE-928D3AF595D2}"/>
          </ac:spMkLst>
        </pc:spChg>
        <pc:spChg chg="mod">
          <ac:chgData name="Jennie Kerwin" userId="89cc6116eb6c0dac" providerId="LiveId" clId="{DBA5297D-43BF-4FDC-80DC-A7233C5765B0}" dt="2020-03-25T18:38:33.317" v="53" actId="1035"/>
          <ac:spMkLst>
            <pc:docMk/>
            <pc:sldMk cId="4024611257" sldId="315"/>
            <ac:spMk id="14" creationId="{17CCF3CE-CC46-45FD-B24C-0DB860EA5450}"/>
          </ac:spMkLst>
        </pc:spChg>
        <pc:spChg chg="mod">
          <ac:chgData name="Jennie Kerwin" userId="89cc6116eb6c0dac" providerId="LiveId" clId="{DBA5297D-43BF-4FDC-80DC-A7233C5765B0}" dt="2020-03-25T18:38:33.317" v="53" actId="1035"/>
          <ac:spMkLst>
            <pc:docMk/>
            <pc:sldMk cId="4024611257" sldId="315"/>
            <ac:spMk id="15" creationId="{471B008B-0453-4066-92C4-BFC0299D0395}"/>
          </ac:spMkLst>
        </pc:spChg>
        <pc:spChg chg="mod">
          <ac:chgData name="Jennie Kerwin" userId="89cc6116eb6c0dac" providerId="LiveId" clId="{DBA5297D-43BF-4FDC-80DC-A7233C5765B0}" dt="2020-03-25T18:38:33.317" v="53" actId="1035"/>
          <ac:spMkLst>
            <pc:docMk/>
            <pc:sldMk cId="4024611257" sldId="315"/>
            <ac:spMk id="16" creationId="{0142398A-8815-41CE-9781-CEAFE335AC61}"/>
          </ac:spMkLst>
        </pc:spChg>
        <pc:spChg chg="mod">
          <ac:chgData name="Jennie Kerwin" userId="89cc6116eb6c0dac" providerId="LiveId" clId="{DBA5297D-43BF-4FDC-80DC-A7233C5765B0}" dt="2020-03-25T18:38:33.317" v="53" actId="1035"/>
          <ac:spMkLst>
            <pc:docMk/>
            <pc:sldMk cId="4024611257" sldId="315"/>
            <ac:spMk id="18" creationId="{19C581C6-E980-47F4-AE9F-4417FFC8703E}"/>
          </ac:spMkLst>
        </pc:spChg>
        <pc:spChg chg="mod">
          <ac:chgData name="Jennie Kerwin" userId="89cc6116eb6c0dac" providerId="LiveId" clId="{DBA5297D-43BF-4FDC-80DC-A7233C5765B0}" dt="2020-03-25T18:38:33.317" v="53" actId="1035"/>
          <ac:spMkLst>
            <pc:docMk/>
            <pc:sldMk cId="4024611257" sldId="315"/>
            <ac:spMk id="19" creationId="{56AA0570-C826-4D57-A902-39B666B7A48F}"/>
          </ac:spMkLst>
        </pc:spChg>
        <pc:spChg chg="mod">
          <ac:chgData name="Jennie Kerwin" userId="89cc6116eb6c0dac" providerId="LiveId" clId="{DBA5297D-43BF-4FDC-80DC-A7233C5765B0}" dt="2020-03-25T18:38:33.317" v="53" actId="1035"/>
          <ac:spMkLst>
            <pc:docMk/>
            <pc:sldMk cId="4024611257" sldId="315"/>
            <ac:spMk id="22" creationId="{E2CEC4D2-61FA-411B-BA28-EA22FAA10C7B}"/>
          </ac:spMkLst>
        </pc:spChg>
        <pc:spChg chg="mod">
          <ac:chgData name="Jennie Kerwin" userId="89cc6116eb6c0dac" providerId="LiveId" clId="{DBA5297D-43BF-4FDC-80DC-A7233C5765B0}" dt="2020-03-25T18:38:33.317" v="53" actId="1035"/>
          <ac:spMkLst>
            <pc:docMk/>
            <pc:sldMk cId="4024611257" sldId="315"/>
            <ac:spMk id="23" creationId="{8427A005-8ABC-4310-9228-979D7186B604}"/>
          </ac:spMkLst>
        </pc:spChg>
        <pc:spChg chg="mod">
          <ac:chgData name="Jennie Kerwin" userId="89cc6116eb6c0dac" providerId="LiveId" clId="{DBA5297D-43BF-4FDC-80DC-A7233C5765B0}" dt="2020-03-25T18:38:33.317" v="53" actId="1035"/>
          <ac:spMkLst>
            <pc:docMk/>
            <pc:sldMk cId="4024611257" sldId="315"/>
            <ac:spMk id="24" creationId="{771CD060-5027-4DB7-AF4D-41A564F4175D}"/>
          </ac:spMkLst>
        </pc:spChg>
        <pc:spChg chg="mod">
          <ac:chgData name="Jennie Kerwin" userId="89cc6116eb6c0dac" providerId="LiveId" clId="{DBA5297D-43BF-4FDC-80DC-A7233C5765B0}" dt="2020-03-25T18:38:33.317" v="53" actId="1035"/>
          <ac:spMkLst>
            <pc:docMk/>
            <pc:sldMk cId="4024611257" sldId="315"/>
            <ac:spMk id="25" creationId="{27F7F545-426A-48BB-B761-41D8500A2D8F}"/>
          </ac:spMkLst>
        </pc:spChg>
        <pc:spChg chg="mod">
          <ac:chgData name="Jennie Kerwin" userId="89cc6116eb6c0dac" providerId="LiveId" clId="{DBA5297D-43BF-4FDC-80DC-A7233C5765B0}" dt="2020-03-25T18:38:33.317" v="53" actId="1035"/>
          <ac:spMkLst>
            <pc:docMk/>
            <pc:sldMk cId="4024611257" sldId="315"/>
            <ac:spMk id="26" creationId="{AC06EC15-0720-436B-A4B8-76F0B1CE4A62}"/>
          </ac:spMkLst>
        </pc:spChg>
        <pc:grpChg chg="del">
          <ac:chgData name="Jennie Kerwin" userId="89cc6116eb6c0dac" providerId="LiveId" clId="{DBA5297D-43BF-4FDC-80DC-A7233C5765B0}" dt="2020-03-25T18:37:47.230" v="34" actId="478"/>
          <ac:grpSpMkLst>
            <pc:docMk/>
            <pc:sldMk cId="4024611257" sldId="315"/>
            <ac:grpSpMk id="6" creationId="{751C8A50-58BF-4DE2-9B0E-C2EA40870235}"/>
          </ac:grpSpMkLst>
        </pc:grpChg>
        <pc:graphicFrameChg chg="mod">
          <ac:chgData name="Jennie Kerwin" userId="89cc6116eb6c0dac" providerId="LiveId" clId="{DBA5297D-43BF-4FDC-80DC-A7233C5765B0}" dt="2020-03-25T18:38:33.317" v="53" actId="1035"/>
          <ac:graphicFrameMkLst>
            <pc:docMk/>
            <pc:sldMk cId="4024611257" sldId="315"/>
            <ac:graphicFrameMk id="9" creationId="{0779A351-B902-4EC6-A5AA-8A81AE9DEA5E}"/>
          </ac:graphicFrameMkLst>
        </pc:graphicFrameChg>
        <pc:graphicFrameChg chg="mod">
          <ac:chgData name="Jennie Kerwin" userId="89cc6116eb6c0dac" providerId="LiveId" clId="{DBA5297D-43BF-4FDC-80DC-A7233C5765B0}" dt="2020-03-25T18:38:33.317" v="53" actId="1035"/>
          <ac:graphicFrameMkLst>
            <pc:docMk/>
            <pc:sldMk cId="4024611257" sldId="315"/>
            <ac:graphicFrameMk id="20" creationId="{19BA7E6C-A7EA-440E-994C-B76CC221AFFE}"/>
          </ac:graphicFrameMkLst>
        </pc:graphicFrameChg>
        <pc:cxnChg chg="mod">
          <ac:chgData name="Jennie Kerwin" userId="89cc6116eb6c0dac" providerId="LiveId" clId="{DBA5297D-43BF-4FDC-80DC-A7233C5765B0}" dt="2020-03-25T18:38:33.317" v="53" actId="1035"/>
          <ac:cxnSpMkLst>
            <pc:docMk/>
            <pc:sldMk cId="4024611257" sldId="315"/>
            <ac:cxnSpMk id="21" creationId="{BCAACF3C-D5FF-4DE1-B43A-DF58C40C70A3}"/>
          </ac:cxnSpMkLst>
        </pc:cxnChg>
      </pc:sldChg>
      <pc:sldChg chg="del">
        <pc:chgData name="Jennie Kerwin" userId="89cc6116eb6c0dac" providerId="LiveId" clId="{DBA5297D-43BF-4FDC-80DC-A7233C5765B0}" dt="2020-03-25T18:38:48.049" v="54" actId="2696"/>
        <pc:sldMkLst>
          <pc:docMk/>
          <pc:sldMk cId="2552628235" sldId="316"/>
        </pc:sldMkLst>
      </pc:sldChg>
      <pc:sldChg chg="del">
        <pc:chgData name="Jennie Kerwin" userId="89cc6116eb6c0dac" providerId="LiveId" clId="{DBA5297D-43BF-4FDC-80DC-A7233C5765B0}" dt="2020-03-25T18:38:48.720" v="58" actId="2696"/>
        <pc:sldMkLst>
          <pc:docMk/>
          <pc:sldMk cId="1165668310" sldId="318"/>
        </pc:sldMkLst>
      </pc:sldChg>
      <pc:sldChg chg="del">
        <pc:chgData name="Jennie Kerwin" userId="89cc6116eb6c0dac" providerId="LiveId" clId="{DBA5297D-43BF-4FDC-80DC-A7233C5765B0}" dt="2020-03-25T18:38:49.329" v="60" actId="2696"/>
        <pc:sldMkLst>
          <pc:docMk/>
          <pc:sldMk cId="1414002104" sldId="319"/>
        </pc:sldMkLst>
      </pc:sldChg>
      <pc:sldChg chg="del">
        <pc:chgData name="Jennie Kerwin" userId="89cc6116eb6c0dac" providerId="LiveId" clId="{DBA5297D-43BF-4FDC-80DC-A7233C5765B0}" dt="2020-03-25T18:38:50.467" v="63" actId="2696"/>
        <pc:sldMkLst>
          <pc:docMk/>
          <pc:sldMk cId="1854904751" sldId="321"/>
        </pc:sldMkLst>
      </pc:sldChg>
      <pc:sldChg chg="del">
        <pc:chgData name="Jennie Kerwin" userId="89cc6116eb6c0dac" providerId="LiveId" clId="{DBA5297D-43BF-4FDC-80DC-A7233C5765B0}" dt="2020-03-25T18:35:49.031" v="3" actId="2696"/>
        <pc:sldMkLst>
          <pc:docMk/>
          <pc:sldMk cId="3687700019" sldId="322"/>
        </pc:sldMkLst>
      </pc:sldChg>
      <pc:sldChg chg="del">
        <pc:chgData name="Jennie Kerwin" userId="89cc6116eb6c0dac" providerId="LiveId" clId="{DBA5297D-43BF-4FDC-80DC-A7233C5765B0}" dt="2020-03-25T18:35:48.673" v="2" actId="2696"/>
        <pc:sldMkLst>
          <pc:docMk/>
          <pc:sldMk cId="3415127451" sldId="323"/>
        </pc:sldMkLst>
      </pc:sldChg>
      <pc:sldChg chg="modSp modNotesTx">
        <pc:chgData name="Jennie Kerwin" userId="89cc6116eb6c0dac" providerId="LiveId" clId="{DBA5297D-43BF-4FDC-80DC-A7233C5765B0}" dt="2020-03-25T18:38:25.935" v="39" actId="1035"/>
        <pc:sldMkLst>
          <pc:docMk/>
          <pc:sldMk cId="3071063707" sldId="326"/>
        </pc:sldMkLst>
        <pc:spChg chg="mod">
          <ac:chgData name="Jennie Kerwin" userId="89cc6116eb6c0dac" providerId="LiveId" clId="{DBA5297D-43BF-4FDC-80DC-A7233C5765B0}" dt="2020-03-25T18:38:25.935" v="39" actId="1035"/>
          <ac:spMkLst>
            <pc:docMk/>
            <pc:sldMk cId="3071063707" sldId="326"/>
            <ac:spMk id="3" creationId="{251930CE-8A5B-4803-8BD8-3B2540DAF687}"/>
          </ac:spMkLst>
        </pc:spChg>
        <pc:spChg chg="mod">
          <ac:chgData name="Jennie Kerwin" userId="89cc6116eb6c0dac" providerId="LiveId" clId="{DBA5297D-43BF-4FDC-80DC-A7233C5765B0}" dt="2020-03-25T18:36:40.812" v="28" actId="14100"/>
          <ac:spMkLst>
            <pc:docMk/>
            <pc:sldMk cId="3071063707" sldId="326"/>
            <ac:spMk id="6" creationId="{70644B67-A828-4697-B3D9-8D03B7C3B4A2}"/>
          </ac:spMkLst>
        </pc:spChg>
        <pc:spChg chg="mod">
          <ac:chgData name="Jennie Kerwin" userId="89cc6116eb6c0dac" providerId="LiveId" clId="{DBA5297D-43BF-4FDC-80DC-A7233C5765B0}" dt="2020-03-25T18:38:25.935" v="39" actId="1035"/>
          <ac:spMkLst>
            <pc:docMk/>
            <pc:sldMk cId="3071063707" sldId="326"/>
            <ac:spMk id="8" creationId="{D990C034-5335-486A-A77D-7A2CFEF8FA9A}"/>
          </ac:spMkLst>
        </pc:spChg>
        <pc:spChg chg="mod">
          <ac:chgData name="Jennie Kerwin" userId="89cc6116eb6c0dac" providerId="LiveId" clId="{DBA5297D-43BF-4FDC-80DC-A7233C5765B0}" dt="2020-03-25T18:36:21.542" v="20" actId="6549"/>
          <ac:spMkLst>
            <pc:docMk/>
            <pc:sldMk cId="3071063707" sldId="326"/>
            <ac:spMk id="12" creationId="{B69677ED-5C54-4353-B94F-C526DD00205C}"/>
          </ac:spMkLst>
        </pc:spChg>
        <pc:spChg chg="mod">
          <ac:chgData name="Jennie Kerwin" userId="89cc6116eb6c0dac" providerId="LiveId" clId="{DBA5297D-43BF-4FDC-80DC-A7233C5765B0}" dt="2020-03-25T18:36:44.478" v="29" actId="14100"/>
          <ac:spMkLst>
            <pc:docMk/>
            <pc:sldMk cId="3071063707" sldId="326"/>
            <ac:spMk id="15" creationId="{BBB66765-C387-4886-BA6B-8A298ABE7CC3}"/>
          </ac:spMkLst>
        </pc:spChg>
        <pc:spChg chg="mod">
          <ac:chgData name="Jennie Kerwin" userId="89cc6116eb6c0dac" providerId="LiveId" clId="{DBA5297D-43BF-4FDC-80DC-A7233C5765B0}" dt="2020-03-25T18:38:25.935" v="39" actId="1035"/>
          <ac:spMkLst>
            <pc:docMk/>
            <pc:sldMk cId="3071063707" sldId="326"/>
            <ac:spMk id="17" creationId="{FF850D1B-7AC5-41A1-8F3F-F66DD8B97239}"/>
          </ac:spMkLst>
        </pc:spChg>
        <pc:spChg chg="mod">
          <ac:chgData name="Jennie Kerwin" userId="89cc6116eb6c0dac" providerId="LiveId" clId="{DBA5297D-43BF-4FDC-80DC-A7233C5765B0}" dt="2020-03-25T18:38:25.935" v="39" actId="1035"/>
          <ac:spMkLst>
            <pc:docMk/>
            <pc:sldMk cId="3071063707" sldId="326"/>
            <ac:spMk id="21" creationId="{7F418C2E-3076-42E8-87A0-D29CBD581E29}"/>
          </ac:spMkLst>
        </pc:spChg>
        <pc:grpChg chg="mod">
          <ac:chgData name="Jennie Kerwin" userId="89cc6116eb6c0dac" providerId="LiveId" clId="{DBA5297D-43BF-4FDC-80DC-A7233C5765B0}" dt="2020-03-25T18:38:25.935" v="39" actId="1035"/>
          <ac:grpSpMkLst>
            <pc:docMk/>
            <pc:sldMk cId="3071063707" sldId="326"/>
            <ac:grpSpMk id="5" creationId="{D41726C0-C8D0-4273-BCA2-79207DCB5793}"/>
          </ac:grpSpMkLst>
        </pc:grpChg>
        <pc:grpChg chg="mod">
          <ac:chgData name="Jennie Kerwin" userId="89cc6116eb6c0dac" providerId="LiveId" clId="{DBA5297D-43BF-4FDC-80DC-A7233C5765B0}" dt="2020-03-25T18:38:25.935" v="39" actId="1035"/>
          <ac:grpSpMkLst>
            <pc:docMk/>
            <pc:sldMk cId="3071063707" sldId="326"/>
            <ac:grpSpMk id="9" creationId="{68153CC9-F10A-4C3F-AADB-8AD4070DD21B}"/>
          </ac:grpSpMkLst>
        </pc:grpChg>
        <pc:grpChg chg="mod">
          <ac:chgData name="Jennie Kerwin" userId="89cc6116eb6c0dac" providerId="LiveId" clId="{DBA5297D-43BF-4FDC-80DC-A7233C5765B0}" dt="2020-03-25T18:38:25.935" v="39" actId="1035"/>
          <ac:grpSpMkLst>
            <pc:docMk/>
            <pc:sldMk cId="3071063707" sldId="326"/>
            <ac:grpSpMk id="14" creationId="{C652DA5C-8185-42C8-A2CD-8662F6E9BE85}"/>
          </ac:grpSpMkLst>
        </pc:grpChg>
        <pc:grpChg chg="mod">
          <ac:chgData name="Jennie Kerwin" userId="89cc6116eb6c0dac" providerId="LiveId" clId="{DBA5297D-43BF-4FDC-80DC-A7233C5765B0}" dt="2020-03-25T18:38:25.935" v="39" actId="1035"/>
          <ac:grpSpMkLst>
            <pc:docMk/>
            <pc:sldMk cId="3071063707" sldId="326"/>
            <ac:grpSpMk id="18" creationId="{486BD965-1E54-4C0D-BDBA-9E72E6AEC271}"/>
          </ac:grpSpMkLst>
        </pc:grpChg>
        <pc:picChg chg="mod">
          <ac:chgData name="Jennie Kerwin" userId="89cc6116eb6c0dac" providerId="LiveId" clId="{DBA5297D-43BF-4FDC-80DC-A7233C5765B0}" dt="2020-03-25T18:36:49.378" v="30" actId="1076"/>
          <ac:picMkLst>
            <pc:docMk/>
            <pc:sldMk cId="3071063707" sldId="326"/>
            <ac:picMk id="7" creationId="{19CA813C-EFA6-4117-A79A-F677191FD717}"/>
          </ac:picMkLst>
        </pc:picChg>
        <pc:picChg chg="mod">
          <ac:chgData name="Jennie Kerwin" userId="89cc6116eb6c0dac" providerId="LiveId" clId="{DBA5297D-43BF-4FDC-80DC-A7233C5765B0}" dt="2020-03-25T18:38:25.935" v="39" actId="1035"/>
          <ac:picMkLst>
            <pc:docMk/>
            <pc:sldMk cId="3071063707" sldId="326"/>
            <ac:picMk id="22" creationId="{605FF028-B889-4140-8B51-A4F1A9FF8DEA}"/>
          </ac:picMkLst>
        </pc:picChg>
        <pc:picChg chg="mod">
          <ac:chgData name="Jennie Kerwin" userId="89cc6116eb6c0dac" providerId="LiveId" clId="{DBA5297D-43BF-4FDC-80DC-A7233C5765B0}" dt="2020-03-25T18:38:25.935" v="39" actId="1035"/>
          <ac:picMkLst>
            <pc:docMk/>
            <pc:sldMk cId="3071063707" sldId="326"/>
            <ac:picMk id="23" creationId="{ECA98315-DED9-4B1E-BAF6-51C9324948F7}"/>
          </ac:picMkLst>
        </pc:picChg>
      </pc:sldChg>
      <pc:sldChg chg="del">
        <pc:chgData name="Jennie Kerwin" userId="89cc6116eb6c0dac" providerId="LiveId" clId="{DBA5297D-43BF-4FDC-80DC-A7233C5765B0}" dt="2020-03-25T18:38:48.377" v="56" actId="2696"/>
        <pc:sldMkLst>
          <pc:docMk/>
          <pc:sldMk cId="297750800" sldId="328"/>
        </pc:sldMkLst>
      </pc:sldChg>
      <pc:sldChg chg="del">
        <pc:chgData name="Jennie Kerwin" userId="89cc6116eb6c0dac" providerId="LiveId" clId="{DBA5297D-43BF-4FDC-80DC-A7233C5765B0}" dt="2020-03-25T18:38:50.124" v="62" actId="2696"/>
        <pc:sldMkLst>
          <pc:docMk/>
          <pc:sldMk cId="1471001290" sldId="330"/>
        </pc:sldMkLst>
      </pc:sldChg>
      <pc:sldChg chg="del">
        <pc:chgData name="Jennie Kerwin" userId="89cc6116eb6c0dac" providerId="LiveId" clId="{DBA5297D-43BF-4FDC-80DC-A7233C5765B0}" dt="2020-03-25T18:38:49.765" v="61" actId="2696"/>
        <pc:sldMkLst>
          <pc:docMk/>
          <pc:sldMk cId="711009503" sldId="331"/>
        </pc:sldMkLst>
      </pc:sldChg>
      <pc:sldChg chg="del">
        <pc:chgData name="Jennie Kerwin" userId="89cc6116eb6c0dac" providerId="LiveId" clId="{DBA5297D-43BF-4FDC-80DC-A7233C5765B0}" dt="2020-03-25T18:38:48.252" v="55" actId="2696"/>
        <pc:sldMkLst>
          <pc:docMk/>
          <pc:sldMk cId="4205971526" sldId="332"/>
        </pc:sldMkLst>
      </pc:sldChg>
      <pc:sldChg chg="del">
        <pc:chgData name="Jennie Kerwin" userId="89cc6116eb6c0dac" providerId="LiveId" clId="{DBA5297D-43BF-4FDC-80DC-A7233C5765B0}" dt="2020-03-25T18:38:53.042" v="66" actId="2696"/>
        <pc:sldMkLst>
          <pc:docMk/>
          <pc:sldMk cId="279836128" sldId="333"/>
        </pc:sldMkLst>
      </pc:sldChg>
      <pc:sldChg chg="del">
        <pc:chgData name="Jennie Kerwin" userId="89cc6116eb6c0dac" providerId="LiveId" clId="{DBA5297D-43BF-4FDC-80DC-A7233C5765B0}" dt="2020-03-25T18:38:48.549" v="57" actId="2696"/>
        <pc:sldMkLst>
          <pc:docMk/>
          <pc:sldMk cId="3053071715" sldId="34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3DE30-A7BD-4FAF-BD70-A5A57B8B8A99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A258B1-1DD7-475B-A54B-CBC3FF4B6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78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ECC001-2C7A-4C2A-8B06-705CA02DC7C6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873E03-7F6C-40B1-9C82-92C8804404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70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73E03-7F6C-40B1-9C82-92C8804404E5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630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73E03-7F6C-40B1-9C82-92C8804404E5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974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873E03-7F6C-40B1-9C82-92C8804404E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5482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hamilton-trust.org.uk/maths/year-5-maths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FB96D1F-83BC-4887-89A5-175B6E6C68B9}"/>
              </a:ext>
            </a:extLst>
          </p:cNvPr>
          <p:cNvSpPr/>
          <p:nvPr userDrawn="1"/>
        </p:nvSpPr>
        <p:spPr>
          <a:xfrm>
            <a:off x="-53107" y="6221405"/>
            <a:ext cx="9197108" cy="657069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b="1" dirty="0">
              <a:solidFill>
                <a:prstClr val="white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13BC91-F6D0-4DC8-B0B8-6E7E7FAB66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7E7D638D-B41C-46A9-87E5-34C770A46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43602" y="6367376"/>
            <a:ext cx="3086100" cy="365125"/>
          </a:xfrm>
        </p:spPr>
        <p:txBody>
          <a:bodyPr/>
          <a:lstStyle>
            <a:lvl1pPr>
              <a:defRPr sz="1200" b="0">
                <a:solidFill>
                  <a:srgbClr val="EA7600"/>
                </a:solidFill>
                <a:latin typeface="+mn-lt"/>
              </a:defRPr>
            </a:lvl1pPr>
          </a:lstStyle>
          <a:p>
            <a:pPr algn="r"/>
            <a:r>
              <a:rPr lang="en-GB"/>
              <a:t>Year 5</a:t>
            </a: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D9A2E24-96C9-44BE-881E-97F4ADE19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185487" y="6367375"/>
            <a:ext cx="719921" cy="365125"/>
          </a:xfrm>
        </p:spPr>
        <p:txBody>
          <a:bodyPr/>
          <a:lstStyle>
            <a:lvl1pPr algn="ctr">
              <a:defRPr sz="1200" b="0">
                <a:solidFill>
                  <a:srgbClr val="EA7600"/>
                </a:solidFill>
                <a:latin typeface="+mn-lt"/>
              </a:defRPr>
            </a:lvl1pPr>
          </a:lstStyle>
          <a:p>
            <a:fld id="{BA0EE811-478C-4958-8104-2A70B5A1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89D1CB2-11BF-434A-9AE8-BEAF97E774D6}"/>
              </a:ext>
            </a:extLst>
          </p:cNvPr>
          <p:cNvSpPr/>
          <p:nvPr userDrawn="1"/>
        </p:nvSpPr>
        <p:spPr>
          <a:xfrm>
            <a:off x="810410" y="6390463"/>
            <a:ext cx="16813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EA7600"/>
                </a:solidFill>
              </a:rPr>
              <a:t>© </a:t>
            </a:r>
            <a:r>
              <a:rPr lang="en-GB" sz="1200" dirty="0">
                <a:solidFill>
                  <a:srgbClr val="EA7600"/>
                </a:solidFill>
                <a:hlinkClick r:id="rId2"/>
              </a:rPr>
              <a:t>hamilton-trust.org.uk</a:t>
            </a:r>
            <a:endParaRPr lang="en-GB" sz="1200" dirty="0">
              <a:solidFill>
                <a:srgbClr val="EA76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1EBB7B-6C39-48C7-850C-99BEC78CA1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8" y="6091747"/>
            <a:ext cx="775846" cy="72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453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chemeClr val="bg1">
                <a:lumMod val="95000"/>
              </a:schemeClr>
            </a:gs>
            <a:gs pos="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Year 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EE811-478C-4958-8104-2A70B5A1961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88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microsoft.com/office/2007/relationships/media" Target="../media/media2.m4a"/><Relationship Id="rId7" Type="http://schemas.openxmlformats.org/officeDocument/2006/relationships/audio" Target="../media/media4.m4a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6" Type="http://schemas.microsoft.com/office/2007/relationships/media" Target="../media/media4.m4a"/><Relationship Id="rId11" Type="http://schemas.openxmlformats.org/officeDocument/2006/relationships/image" Target="../media/image3.png"/><Relationship Id="rId5" Type="http://schemas.openxmlformats.org/officeDocument/2006/relationships/audio" Target="../media/media3.m4a"/><Relationship Id="rId10" Type="http://schemas.openxmlformats.org/officeDocument/2006/relationships/image" Target="../media/image2.png"/><Relationship Id="rId4" Type="http://schemas.microsoft.com/office/2007/relationships/media" Target="../media/media3.m4a"/><Relationship Id="rId9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6.m4a"/><Relationship Id="rId7" Type="http://schemas.openxmlformats.org/officeDocument/2006/relationships/image" Target="../media/image3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6.m4a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8.m4a"/><Relationship Id="rId7" Type="http://schemas.openxmlformats.org/officeDocument/2006/relationships/image" Target="../media/image4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3.png"/><Relationship Id="rId4" Type="http://schemas.openxmlformats.org/officeDocument/2006/relationships/audio" Target="../media/media8.m4a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8AF5072-76F7-42F6-BEB4-B0821AFF705C}"/>
              </a:ext>
            </a:extLst>
          </p:cNvPr>
          <p:cNvSpPr/>
          <p:nvPr/>
        </p:nvSpPr>
        <p:spPr>
          <a:xfrm>
            <a:off x="515389" y="2640151"/>
            <a:ext cx="4390019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CEC2F06-FA07-421C-9E8C-C3D9827F8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6E7435-766E-44DA-9E64-580F9F209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05926" y="6367376"/>
            <a:ext cx="3723776" cy="365125"/>
          </a:xfrm>
        </p:spPr>
        <p:txBody>
          <a:bodyPr/>
          <a:lstStyle/>
          <a:p>
            <a:pPr algn="r"/>
            <a:r>
              <a:rPr lang="en-GB"/>
              <a:t>Year 5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9677ED-5C54-4353-B94F-C526DD00205C}"/>
              </a:ext>
            </a:extLst>
          </p:cNvPr>
          <p:cNvSpPr txBox="1"/>
          <p:nvPr/>
        </p:nvSpPr>
        <p:spPr>
          <a:xfrm>
            <a:off x="116681" y="138645"/>
            <a:ext cx="88712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EA7600"/>
              </a:buClr>
              <a:buSzPct val="120000"/>
            </a:pPr>
            <a:r>
              <a:rPr lang="en-GB" sz="2000" b="1" dirty="0">
                <a:solidFill>
                  <a:srgbClr val="5B9BD5">
                    <a:lumMod val="75000"/>
                  </a:srgbClr>
                </a:solidFill>
              </a:rPr>
              <a:t>Use short multiplication to multiply 3-digit by 1-digit numbers.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409A9AA-EFA1-4928-AC71-F516466C9AA0}"/>
              </a:ext>
            </a:extLst>
          </p:cNvPr>
          <p:cNvGrpSpPr/>
          <p:nvPr/>
        </p:nvGrpSpPr>
        <p:grpSpPr>
          <a:xfrm>
            <a:off x="1318686" y="1303825"/>
            <a:ext cx="3332020" cy="911367"/>
            <a:chOff x="2641600" y="2556892"/>
            <a:chExt cx="3332020" cy="911367"/>
          </a:xfrm>
        </p:grpSpPr>
        <p:sp>
          <p:nvSpPr>
            <p:cNvPr id="6" name="Speech Bubble: Rectangle with Corners Rounded 5">
              <a:extLst>
                <a:ext uri="{FF2B5EF4-FFF2-40B4-BE49-F238E27FC236}">
                  <a16:creationId xmlns:a16="http://schemas.microsoft.com/office/drawing/2014/main" id="{189F60AC-6B28-4E44-B0C3-1A92CE23DA99}"/>
                </a:ext>
              </a:extLst>
            </p:cNvPr>
            <p:cNvSpPr/>
            <p:nvPr/>
          </p:nvSpPr>
          <p:spPr>
            <a:xfrm>
              <a:off x="2641600" y="2556892"/>
              <a:ext cx="3191235" cy="911367"/>
            </a:xfrm>
            <a:prstGeom prst="wedgeRoundRectCallout">
              <a:avLst>
                <a:gd name="adj1" fmla="val -67356"/>
                <a:gd name="adj2" fmla="val -39285"/>
                <a:gd name="adj3" fmla="val 16667"/>
              </a:avLst>
            </a:prstGeom>
            <a:solidFill>
              <a:srgbClr val="FFC000">
                <a:lumMod val="40000"/>
                <a:lumOff val="60000"/>
              </a:srgbClr>
            </a:solidFill>
            <a:ln>
              <a:solidFill>
                <a:srgbClr val="FFC000"/>
              </a:solidFill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tlCol="0" anchor="ctr"/>
            <a:lstStyle/>
            <a:p>
              <a:pPr lvl="0" algn="ctr" defTabSz="914400">
                <a:defRPr/>
              </a:pPr>
              <a:r>
                <a:rPr lang="en-GB" sz="1600" b="1" kern="0" dirty="0">
                  <a:solidFill>
                    <a:srgbClr val="253746"/>
                  </a:solidFill>
                </a:rPr>
                <a:t>Use the </a:t>
              </a:r>
              <a:r>
                <a:rPr lang="en-GB" sz="1600" b="1" kern="0" dirty="0">
                  <a:solidFill>
                    <a:srgbClr val="C00000"/>
                  </a:solidFill>
                </a:rPr>
                <a:t>grid method</a:t>
              </a:r>
            </a:p>
            <a:p>
              <a:pPr lvl="0" algn="ctr" defTabSz="914400">
                <a:defRPr/>
              </a:pPr>
              <a:r>
                <a:rPr lang="en-GB" sz="1600" b="1" kern="0" dirty="0">
                  <a:solidFill>
                    <a:srgbClr val="253746"/>
                  </a:solidFill>
                </a:rPr>
                <a:t>or </a:t>
              </a:r>
              <a:r>
                <a:rPr lang="en-GB" sz="1600" b="1" kern="0" dirty="0">
                  <a:solidFill>
                    <a:srgbClr val="C00000"/>
                  </a:solidFill>
                </a:rPr>
                <a:t>short multiplication</a:t>
              </a:r>
            </a:p>
            <a:p>
              <a:pPr lvl="0" algn="ctr" defTabSz="914400">
                <a:defRPr/>
              </a:pPr>
              <a:r>
                <a:rPr lang="en-GB" sz="1600" b="1" kern="0" dirty="0">
                  <a:solidFill>
                    <a:srgbClr val="253746"/>
                  </a:solidFill>
                </a:rPr>
                <a:t>to calculate 3 × 235.</a:t>
              </a:r>
              <a:endPara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2537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2B2FAE56-E3F2-4B8B-80E2-DAF4ABD34B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0231" y="2645784"/>
              <a:ext cx="623389" cy="623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3EC643E-32A5-4ABB-81AB-178FA24D8E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951720"/>
              </p:ext>
            </p:extLst>
          </p:nvPr>
        </p:nvGraphicFramePr>
        <p:xfrm>
          <a:off x="696862" y="2823420"/>
          <a:ext cx="3912544" cy="85782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82291">
                  <a:extLst>
                    <a:ext uri="{9D8B030D-6E8A-4147-A177-3AD203B41FA5}">
                      <a16:colId xmlns:a16="http://schemas.microsoft.com/office/drawing/2014/main" val="1413381148"/>
                    </a:ext>
                  </a:extLst>
                </a:gridCol>
                <a:gridCol w="782291">
                  <a:extLst>
                    <a:ext uri="{9D8B030D-6E8A-4147-A177-3AD203B41FA5}">
                      <a16:colId xmlns:a16="http://schemas.microsoft.com/office/drawing/2014/main" val="3956097808"/>
                    </a:ext>
                  </a:extLst>
                </a:gridCol>
                <a:gridCol w="782291">
                  <a:extLst>
                    <a:ext uri="{9D8B030D-6E8A-4147-A177-3AD203B41FA5}">
                      <a16:colId xmlns:a16="http://schemas.microsoft.com/office/drawing/2014/main" val="383610314"/>
                    </a:ext>
                  </a:extLst>
                </a:gridCol>
                <a:gridCol w="782291">
                  <a:extLst>
                    <a:ext uri="{9D8B030D-6E8A-4147-A177-3AD203B41FA5}">
                      <a16:colId xmlns:a16="http://schemas.microsoft.com/office/drawing/2014/main" val="1108617938"/>
                    </a:ext>
                  </a:extLst>
                </a:gridCol>
                <a:gridCol w="783380">
                  <a:extLst>
                    <a:ext uri="{9D8B030D-6E8A-4147-A177-3AD203B41FA5}">
                      <a16:colId xmlns:a16="http://schemas.microsoft.com/office/drawing/2014/main" val="1471936668"/>
                    </a:ext>
                  </a:extLst>
                </a:gridCol>
              </a:tblGrid>
              <a:tr h="1860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×</a:t>
                      </a:r>
                      <a:endParaRPr lang="en-GB" sz="2400" b="1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200</a:t>
                      </a:r>
                      <a:endParaRPr lang="en-GB" sz="2400" b="1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</a:t>
                      </a:r>
                      <a:endParaRPr lang="en-GB" sz="2400" b="1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2400" b="1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2400" b="1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4318023"/>
                  </a:ext>
                </a:extLst>
              </a:tr>
              <a:tr h="1860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2400" b="1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600</a:t>
                      </a:r>
                      <a:endParaRPr lang="en-GB" sz="2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90</a:t>
                      </a:r>
                      <a:endParaRPr lang="en-GB" sz="2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</a:t>
                      </a:r>
                      <a:endParaRPr lang="en-GB" sz="2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705</a:t>
                      </a:r>
                      <a:endParaRPr lang="en-GB" sz="28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4354228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37B17001-3D4A-4D1B-8DE7-7FB9ABE8DF3E}"/>
              </a:ext>
            </a:extLst>
          </p:cNvPr>
          <p:cNvGrpSpPr/>
          <p:nvPr/>
        </p:nvGrpSpPr>
        <p:grpSpPr>
          <a:xfrm>
            <a:off x="6415844" y="2478593"/>
            <a:ext cx="2427889" cy="1668480"/>
            <a:chOff x="6415844" y="2478593"/>
            <a:chExt cx="2427889" cy="166848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5AEFA45-40A9-43D2-B9BD-9B1CB36C158D}"/>
                </a:ext>
              </a:extLst>
            </p:cNvPr>
            <p:cNvSpPr txBox="1"/>
            <p:nvPr/>
          </p:nvSpPr>
          <p:spPr>
            <a:xfrm>
              <a:off x="6415844" y="2478593"/>
              <a:ext cx="242788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2  </a:t>
              </a:r>
              <a:r>
                <a:rPr lang="en-GB" sz="2400" b="1" kern="0" dirty="0">
                  <a:solidFill>
                    <a:srgbClr val="4472C4"/>
                  </a:solidFill>
                </a:rPr>
                <a:t>3</a:t>
              </a:r>
              <a:r>
                <a:rPr kumimoji="0" lang="en-GB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r>
                <a:rPr lang="en-GB" sz="2400" b="1" kern="0" dirty="0">
                  <a:solidFill>
                    <a:srgbClr val="4472C4"/>
                  </a:solidFill>
                </a:rPr>
                <a:t>5</a:t>
              </a:r>
              <a:endPara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x         3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2ABE648-7236-44B8-B96A-8876C22F43AF}"/>
                </a:ext>
              </a:extLst>
            </p:cNvPr>
            <p:cNvCxnSpPr>
              <a:endCxn id="9" idx="2"/>
            </p:cNvCxnSpPr>
            <p:nvPr/>
          </p:nvCxnSpPr>
          <p:spPr>
            <a:xfrm>
              <a:off x="6415844" y="3678922"/>
              <a:ext cx="1213945" cy="0"/>
            </a:xfrm>
            <a:prstGeom prst="line">
              <a:avLst/>
            </a:prstGeom>
            <a:noFill/>
            <a:ln w="28575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D641F2A-220D-4889-9A58-58AF6B31D3B4}"/>
                </a:ext>
              </a:extLst>
            </p:cNvPr>
            <p:cNvSpPr txBox="1"/>
            <p:nvPr/>
          </p:nvSpPr>
          <p:spPr>
            <a:xfrm>
              <a:off x="6528564" y="3685408"/>
              <a:ext cx="11520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7  </a:t>
              </a:r>
              <a:r>
                <a:rPr kumimoji="0" lang="en-GB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0</a:t>
              </a:r>
              <a:r>
                <a:rPr kumimoji="0" lang="en-GB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  </a:t>
              </a:r>
              <a:r>
                <a:rPr kumimoji="0" lang="en-GB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</a:rPr>
                <a:t>5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DBC31D7-25B7-4909-AEDC-620EAE310872}"/>
                </a:ext>
              </a:extLst>
            </p:cNvPr>
            <p:cNvSpPr txBox="1"/>
            <p:nvPr/>
          </p:nvSpPr>
          <p:spPr>
            <a:xfrm>
              <a:off x="6545497" y="3223743"/>
              <a:ext cx="7469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2400" b="1" kern="0" dirty="0">
                  <a:solidFill>
                    <a:schemeClr val="accent2"/>
                  </a:solidFill>
                </a:rPr>
                <a:t>1</a:t>
              </a:r>
              <a:r>
                <a:rPr lang="en-GB" sz="2400" b="1" kern="0" dirty="0">
                  <a:solidFill>
                    <a:srgbClr val="C00000"/>
                  </a:solidFill>
                </a:rPr>
                <a:t>  </a:t>
              </a:r>
              <a:r>
                <a:rPr lang="en-GB" sz="2400" b="1" kern="0" dirty="0">
                  <a:solidFill>
                    <a:schemeClr val="accent6"/>
                  </a:solidFill>
                </a:rPr>
                <a:t>1</a:t>
              </a:r>
              <a:endPara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3" name="1">
            <a:hlinkClick r:id="" action="ppaction://media"/>
            <a:extLst>
              <a:ext uri="{FF2B5EF4-FFF2-40B4-BE49-F238E27FC236}">
                <a16:creationId xmlns:a16="http://schemas.microsoft.com/office/drawing/2014/main" id="{4129523B-E226-4AEF-80C6-0516F7E97924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272.1179"/>
                </p14:media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-858982" y="338700"/>
            <a:ext cx="609600" cy="609600"/>
          </a:xfrm>
          <a:prstGeom prst="rect">
            <a:avLst/>
          </a:prstGeom>
        </p:spPr>
      </p:pic>
      <p:pic>
        <p:nvPicPr>
          <p:cNvPr id="16" name="2">
            <a:hlinkClick r:id="" action="ppaction://media"/>
            <a:extLst>
              <a:ext uri="{FF2B5EF4-FFF2-40B4-BE49-F238E27FC236}">
                <a16:creationId xmlns:a16="http://schemas.microsoft.com/office/drawing/2014/main" id="{0F4A5DFB-08DC-4611-8A27-41177FE8A3AE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st="575" end="865.2743"/>
                </p14:media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-1022072" y="1756601"/>
            <a:ext cx="609600" cy="609600"/>
          </a:xfrm>
          <a:prstGeom prst="rect">
            <a:avLst/>
          </a:prstGeom>
        </p:spPr>
      </p:pic>
      <p:pic>
        <p:nvPicPr>
          <p:cNvPr id="17" name="3">
            <a:hlinkClick r:id="" action="ppaction://media"/>
            <a:extLst>
              <a:ext uri="{FF2B5EF4-FFF2-40B4-BE49-F238E27FC236}">
                <a16:creationId xmlns:a16="http://schemas.microsoft.com/office/drawing/2014/main" id="{4CCF42DB-889D-44F8-87B8-46F596936CD6}"/>
              </a:ext>
            </a:extLst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-1107767" y="3065152"/>
            <a:ext cx="609600" cy="609600"/>
          </a:xfrm>
          <a:prstGeom prst="rect">
            <a:avLst/>
          </a:prstGeom>
        </p:spPr>
      </p:pic>
      <p:sp>
        <p:nvSpPr>
          <p:cNvPr id="18" name="Arrow: Down 17">
            <a:extLst>
              <a:ext uri="{FF2B5EF4-FFF2-40B4-BE49-F238E27FC236}">
                <a16:creationId xmlns:a16="http://schemas.microsoft.com/office/drawing/2014/main" id="{265B5668-E40E-4429-B052-B98081DC9B70}"/>
              </a:ext>
            </a:extLst>
          </p:cNvPr>
          <p:cNvSpPr/>
          <p:nvPr/>
        </p:nvSpPr>
        <p:spPr>
          <a:xfrm rot="1245025">
            <a:off x="7371678" y="1822661"/>
            <a:ext cx="303119" cy="739509"/>
          </a:xfrm>
          <a:prstGeom prst="down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ADBD6E44-942D-4B4A-9485-5F8EAF0CDBEE}"/>
              </a:ext>
            </a:extLst>
          </p:cNvPr>
          <p:cNvSpPr/>
          <p:nvPr/>
        </p:nvSpPr>
        <p:spPr>
          <a:xfrm>
            <a:off x="6848583" y="1794349"/>
            <a:ext cx="303118" cy="739509"/>
          </a:xfrm>
          <a:prstGeom prst="down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68523F75-8F1A-4BD1-88D3-B1EC3E9A4FBE}"/>
              </a:ext>
            </a:extLst>
          </p:cNvPr>
          <p:cNvSpPr/>
          <p:nvPr/>
        </p:nvSpPr>
        <p:spPr>
          <a:xfrm rot="20516957">
            <a:off x="6357757" y="1845437"/>
            <a:ext cx="303118" cy="739509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1a">
            <a:hlinkClick r:id="" action="ppaction://media"/>
            <a:extLst>
              <a:ext uri="{FF2B5EF4-FFF2-40B4-BE49-F238E27FC236}">
                <a16:creationId xmlns:a16="http://schemas.microsoft.com/office/drawing/2014/main" id="{E041AE54-DFA2-4A03-A2EC-40FF68B2B303}"/>
              </a:ext>
            </a:extLst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786169" y="114700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973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7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37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0512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888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129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675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8427A005-8ABC-4310-9228-979D7186B604}"/>
              </a:ext>
            </a:extLst>
          </p:cNvPr>
          <p:cNvSpPr txBox="1"/>
          <p:nvPr/>
        </p:nvSpPr>
        <p:spPr>
          <a:xfrm>
            <a:off x="4543803" y="4475161"/>
            <a:ext cx="949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kern="0" dirty="0">
                <a:solidFill>
                  <a:srgbClr val="C00000"/>
                </a:solidFill>
              </a:rPr>
              <a:t>1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   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7F7F545-426A-48BB-B761-41D8500A2D8F}"/>
              </a:ext>
            </a:extLst>
          </p:cNvPr>
          <p:cNvSpPr txBox="1"/>
          <p:nvPr/>
        </p:nvSpPr>
        <p:spPr>
          <a:xfrm>
            <a:off x="4275071" y="4456589"/>
            <a:ext cx="949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   7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CEC2F06-FA07-421C-9E8C-C3D9827F8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6E7435-766E-44DA-9E64-580F9F209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05926" y="6367376"/>
            <a:ext cx="3723776" cy="365125"/>
          </a:xfrm>
        </p:spPr>
        <p:txBody>
          <a:bodyPr/>
          <a:lstStyle/>
          <a:p>
            <a:pPr algn="r"/>
            <a:r>
              <a:rPr lang="en-GB"/>
              <a:t>Year 5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9677ED-5C54-4353-B94F-C526DD00205C}"/>
              </a:ext>
            </a:extLst>
          </p:cNvPr>
          <p:cNvSpPr txBox="1"/>
          <p:nvPr/>
        </p:nvSpPr>
        <p:spPr>
          <a:xfrm>
            <a:off x="116681" y="138645"/>
            <a:ext cx="88712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EA7600"/>
              </a:buClr>
              <a:buSzPct val="120000"/>
            </a:pPr>
            <a:r>
              <a:rPr lang="en-GB" sz="2000" b="1" dirty="0">
                <a:solidFill>
                  <a:srgbClr val="5B9BD5">
                    <a:lumMod val="75000"/>
                  </a:srgbClr>
                </a:solidFill>
              </a:rPr>
              <a:t>Use short multiplication to multiply 4-digit by 1-digit numbers.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304031-3827-40A2-94C9-1240636529DF}"/>
              </a:ext>
            </a:extLst>
          </p:cNvPr>
          <p:cNvSpPr txBox="1"/>
          <p:nvPr/>
        </p:nvSpPr>
        <p:spPr>
          <a:xfrm>
            <a:off x="1120554" y="1155771"/>
            <a:ext cx="3064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</a:rPr>
              <a:t>3 × 4235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779A351-B902-4EC6-A5AA-8A81AE9DEA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884403"/>
              </p:ext>
            </p:extLst>
          </p:nvPr>
        </p:nvGraphicFramePr>
        <p:xfrm>
          <a:off x="747540" y="2189586"/>
          <a:ext cx="5169179" cy="90631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02533">
                  <a:extLst>
                    <a:ext uri="{9D8B030D-6E8A-4147-A177-3AD203B41FA5}">
                      <a16:colId xmlns:a16="http://schemas.microsoft.com/office/drawing/2014/main" val="221850294"/>
                    </a:ext>
                  </a:extLst>
                </a:gridCol>
                <a:gridCol w="1102060">
                  <a:extLst>
                    <a:ext uri="{9D8B030D-6E8A-4147-A177-3AD203B41FA5}">
                      <a16:colId xmlns:a16="http://schemas.microsoft.com/office/drawing/2014/main" val="3648158605"/>
                    </a:ext>
                  </a:extLst>
                </a:gridCol>
                <a:gridCol w="880534">
                  <a:extLst>
                    <a:ext uri="{9D8B030D-6E8A-4147-A177-3AD203B41FA5}">
                      <a16:colId xmlns:a16="http://schemas.microsoft.com/office/drawing/2014/main" val="2053724814"/>
                    </a:ext>
                  </a:extLst>
                </a:gridCol>
                <a:gridCol w="809725">
                  <a:extLst>
                    <a:ext uri="{9D8B030D-6E8A-4147-A177-3AD203B41FA5}">
                      <a16:colId xmlns:a16="http://schemas.microsoft.com/office/drawing/2014/main" val="3516999875"/>
                    </a:ext>
                  </a:extLst>
                </a:gridCol>
                <a:gridCol w="930773">
                  <a:extLst>
                    <a:ext uri="{9D8B030D-6E8A-4147-A177-3AD203B41FA5}">
                      <a16:colId xmlns:a16="http://schemas.microsoft.com/office/drawing/2014/main" val="2699208790"/>
                    </a:ext>
                  </a:extLst>
                </a:gridCol>
                <a:gridCol w="1043554">
                  <a:extLst>
                    <a:ext uri="{9D8B030D-6E8A-4147-A177-3AD203B41FA5}">
                      <a16:colId xmlns:a16="http://schemas.microsoft.com/office/drawing/2014/main" val="4135315821"/>
                    </a:ext>
                  </a:extLst>
                </a:gridCol>
              </a:tblGrid>
              <a:tr h="3102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×</a:t>
                      </a:r>
                      <a:endParaRPr lang="en-GB" sz="2400" b="1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4000</a:t>
                      </a:r>
                      <a:endParaRPr lang="en-GB" sz="2400" b="1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200</a:t>
                      </a:r>
                      <a:endParaRPr lang="en-GB" sz="2400" b="1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sz="2400" b="1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2400" b="1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2400" b="1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985510"/>
                  </a:ext>
                </a:extLst>
              </a:tr>
              <a:tr h="5103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2400" b="1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GB" sz="2400" b="1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GB" sz="2400" b="1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GB" sz="2400" b="1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GB" sz="2400" b="1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GB" sz="2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351627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12F36EF-4719-4083-858D-F92B5139FAE8}"/>
              </a:ext>
            </a:extLst>
          </p:cNvPr>
          <p:cNvSpPr txBox="1"/>
          <p:nvPr/>
        </p:nvSpPr>
        <p:spPr>
          <a:xfrm>
            <a:off x="1225582" y="2546788"/>
            <a:ext cx="1041561" cy="492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12,000</a:t>
            </a:r>
            <a:endParaRPr lang="en-GB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10F5D35-8C7D-49C4-B8CE-928D3AF595D2}"/>
              </a:ext>
            </a:extLst>
          </p:cNvPr>
          <p:cNvSpPr/>
          <p:nvPr/>
        </p:nvSpPr>
        <p:spPr>
          <a:xfrm>
            <a:off x="2500932" y="2546788"/>
            <a:ext cx="651139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914400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600</a:t>
            </a:r>
            <a:endParaRPr lang="en-GB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CCF3CE-CC46-45FD-B24C-0DB860EA5450}"/>
              </a:ext>
            </a:extLst>
          </p:cNvPr>
          <p:cNvSpPr/>
          <p:nvPr/>
        </p:nvSpPr>
        <p:spPr>
          <a:xfrm>
            <a:off x="3487461" y="2529203"/>
            <a:ext cx="495649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914400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90</a:t>
            </a:r>
            <a:endParaRPr lang="en-GB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1B008B-0453-4066-92C4-BFC0299D0395}"/>
              </a:ext>
            </a:extLst>
          </p:cNvPr>
          <p:cNvSpPr/>
          <p:nvPr/>
        </p:nvSpPr>
        <p:spPr>
          <a:xfrm>
            <a:off x="4454265" y="2529203"/>
            <a:ext cx="495649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914400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142398A-8815-41CE-9781-CEAFE335AC61}"/>
              </a:ext>
            </a:extLst>
          </p:cNvPr>
          <p:cNvSpPr/>
          <p:nvPr/>
        </p:nvSpPr>
        <p:spPr>
          <a:xfrm>
            <a:off x="4905039" y="2529203"/>
            <a:ext cx="1042273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914400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12,705</a:t>
            </a:r>
            <a:endParaRPr lang="en-GB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Speech Bubble: Rectangle with Corners Rounded 17">
            <a:extLst>
              <a:ext uri="{FF2B5EF4-FFF2-40B4-BE49-F238E27FC236}">
                <a16:creationId xmlns:a16="http://schemas.microsoft.com/office/drawing/2014/main" id="{19C581C6-E980-47F4-AE9F-4417FFC8703E}"/>
              </a:ext>
            </a:extLst>
          </p:cNvPr>
          <p:cNvSpPr/>
          <p:nvPr/>
        </p:nvSpPr>
        <p:spPr>
          <a:xfrm>
            <a:off x="6502995" y="2706676"/>
            <a:ext cx="2022234" cy="492123"/>
          </a:xfrm>
          <a:prstGeom prst="wedgeRoundRectCallout">
            <a:avLst>
              <a:gd name="adj1" fmla="val -65488"/>
              <a:gd name="adj2" fmla="val -39044"/>
              <a:gd name="adj3" fmla="val 16667"/>
            </a:avLst>
          </a:prstGeom>
          <a:solidFill>
            <a:srgbClr val="FFC000">
              <a:lumMod val="40000"/>
              <a:lumOff val="60000"/>
            </a:srgbClr>
          </a:solidFill>
          <a:ln>
            <a:solidFill>
              <a:srgbClr val="FFC000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537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Add the four numbers.</a:t>
            </a:r>
            <a:endParaRPr kumimoji="0" lang="en-GB" sz="1600" b="1" i="1" u="none" strike="noStrike" kern="0" cap="none" spc="0" normalizeH="0" baseline="0" noProof="0" dirty="0">
              <a:ln>
                <a:noFill/>
              </a:ln>
              <a:solidFill>
                <a:srgbClr val="25374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Arrow: Pentagon 18">
            <a:extLst>
              <a:ext uri="{FF2B5EF4-FFF2-40B4-BE49-F238E27FC236}">
                <a16:creationId xmlns:a16="http://schemas.microsoft.com/office/drawing/2014/main" id="{56AA0570-C826-4D57-A902-39B666B7A48F}"/>
              </a:ext>
            </a:extLst>
          </p:cNvPr>
          <p:cNvSpPr/>
          <p:nvPr/>
        </p:nvSpPr>
        <p:spPr>
          <a:xfrm rot="16200000">
            <a:off x="732443" y="3542091"/>
            <a:ext cx="1963279" cy="1021500"/>
          </a:xfrm>
          <a:prstGeom prst="homePlate">
            <a:avLst>
              <a:gd name="adj" fmla="val 71018"/>
            </a:avLst>
          </a:prstGeom>
          <a:solidFill>
            <a:srgbClr val="FFC000">
              <a:lumMod val="40000"/>
              <a:lumOff val="60000"/>
            </a:srgbClr>
          </a:solidFill>
          <a:ln>
            <a:solidFill>
              <a:srgbClr val="FFC000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537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537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need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kern="0" dirty="0">
                <a:solidFill>
                  <a:srgbClr val="253746"/>
                </a:solidFill>
                <a:latin typeface="Calibri" panose="020F0502020204030204"/>
              </a:rPr>
              <a:t>a</a:t>
            </a: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537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537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extra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537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column!</a:t>
            </a:r>
            <a:endParaRPr kumimoji="0" lang="en-GB" sz="1600" b="1" i="1" u="none" strike="noStrike" kern="0" cap="none" spc="0" normalizeH="0" baseline="0" noProof="0" dirty="0">
              <a:ln>
                <a:noFill/>
              </a:ln>
              <a:solidFill>
                <a:srgbClr val="25374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19BA7E6C-A7EA-440E-994C-B76CC221AF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755934"/>
              </p:ext>
            </p:extLst>
          </p:nvPr>
        </p:nvGraphicFramePr>
        <p:xfrm>
          <a:off x="2822000" y="3750171"/>
          <a:ext cx="2925061" cy="731520"/>
        </p:xfrm>
        <a:graphic>
          <a:graphicData uri="http://schemas.openxmlformats.org/drawingml/2006/table">
            <a:tbl>
              <a:tblPr/>
              <a:tblGrid>
                <a:gridCol w="2925061">
                  <a:extLst>
                    <a:ext uri="{9D8B030D-6E8A-4147-A177-3AD203B41FA5}">
                      <a16:colId xmlns:a16="http://schemas.microsoft.com/office/drawing/2014/main" val="2661363343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371600" algn="l"/>
                      <a:r>
                        <a:rPr lang="en-GB" sz="2400" b="1" dirty="0">
                          <a:solidFill>
                            <a:schemeClr val="accent1"/>
                          </a:solidFill>
                          <a:effectLst/>
                          <a:cs typeface="Calibri" panose="020F0502020204030204" pitchFamily="34" charset="0"/>
                        </a:rPr>
                        <a:t>4  2  3  5</a:t>
                      </a:r>
                      <a:endParaRPr lang="en-GB" sz="2400" b="1" dirty="0">
                        <a:solidFill>
                          <a:schemeClr val="accent1"/>
                        </a:solidFill>
                        <a:effectLst/>
                      </a:endParaRPr>
                    </a:p>
                    <a:p>
                      <a:pPr marL="1371600" algn="l"/>
                      <a:r>
                        <a:rPr lang="en-GB" sz="2400" b="1" dirty="0">
                          <a:solidFill>
                            <a:schemeClr val="accent1"/>
                          </a:solidFill>
                          <a:effectLst/>
                          <a:cs typeface="Calibri" panose="020F0502020204030204" pitchFamily="34" charset="0"/>
                        </a:rPr>
                        <a:t> ×          3</a:t>
                      </a:r>
                      <a:endParaRPr lang="en-GB" sz="2400" b="1" dirty="0">
                        <a:solidFill>
                          <a:schemeClr val="accent1"/>
                        </a:solidFill>
                        <a:effectLst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200260"/>
                  </a:ext>
                </a:extLst>
              </a:tr>
            </a:tbl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CAACF3C-D5FF-4DE1-B43A-DF58C40C70A3}"/>
              </a:ext>
            </a:extLst>
          </p:cNvPr>
          <p:cNvCxnSpPr>
            <a:cxnSpLocks/>
          </p:cNvCxnSpPr>
          <p:nvPr/>
        </p:nvCxnSpPr>
        <p:spPr>
          <a:xfrm>
            <a:off x="4000496" y="4872659"/>
            <a:ext cx="1362808" cy="0"/>
          </a:xfrm>
          <a:prstGeom prst="line">
            <a:avLst/>
          </a:prstGeom>
          <a:noFill/>
          <a:ln w="28575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2CEC4D2-61FA-411B-BA28-EA22FAA10C7B}"/>
              </a:ext>
            </a:extLst>
          </p:cNvPr>
          <p:cNvSpPr txBox="1"/>
          <p:nvPr/>
        </p:nvSpPr>
        <p:spPr>
          <a:xfrm>
            <a:off x="4837687" y="4470611"/>
            <a:ext cx="949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kern="0" dirty="0">
                <a:solidFill>
                  <a:srgbClr val="C00000"/>
                </a:solidFill>
              </a:rPr>
              <a:t>1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   5</a:t>
            </a:r>
          </a:p>
        </p:txBody>
      </p:sp>
      <p:sp>
        <p:nvSpPr>
          <p:cNvPr id="24" name="Speech Bubble: Rectangle with Corners Rounded 23">
            <a:extLst>
              <a:ext uri="{FF2B5EF4-FFF2-40B4-BE49-F238E27FC236}">
                <a16:creationId xmlns:a16="http://schemas.microsoft.com/office/drawing/2014/main" id="{771CD060-5027-4DB7-AF4D-41A564F4175D}"/>
              </a:ext>
            </a:extLst>
          </p:cNvPr>
          <p:cNvSpPr/>
          <p:nvPr/>
        </p:nvSpPr>
        <p:spPr>
          <a:xfrm>
            <a:off x="6256717" y="3735908"/>
            <a:ext cx="2514789" cy="1771727"/>
          </a:xfrm>
          <a:prstGeom prst="wedgeRoundRectCallout">
            <a:avLst>
              <a:gd name="adj1" fmla="val -75870"/>
              <a:gd name="adj2" fmla="val 2147"/>
              <a:gd name="adj3" fmla="val 16667"/>
            </a:avLst>
          </a:prstGeom>
          <a:solidFill>
            <a:srgbClr val="FFC000">
              <a:lumMod val="40000"/>
              <a:lumOff val="60000"/>
            </a:srgbClr>
          </a:solidFill>
          <a:ln>
            <a:solidFill>
              <a:srgbClr val="FFC000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537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Multiply the 1s first,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537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then the 10s,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537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then the 100s,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537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then the 1000s.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537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Remember to leave a line for any ‘carry’ digits during addition. </a:t>
            </a:r>
            <a:endParaRPr kumimoji="0" lang="en-GB" sz="1600" b="1" i="1" u="none" strike="noStrike" kern="0" cap="none" spc="0" normalizeH="0" baseline="0" noProof="0" dirty="0">
              <a:ln>
                <a:noFill/>
              </a:ln>
              <a:solidFill>
                <a:srgbClr val="25374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06EC15-0720-436B-A4B8-76F0B1CE4A62}"/>
              </a:ext>
            </a:extLst>
          </p:cNvPr>
          <p:cNvSpPr txBox="1"/>
          <p:nvPr/>
        </p:nvSpPr>
        <p:spPr>
          <a:xfrm flipH="1">
            <a:off x="3706510" y="4453677"/>
            <a:ext cx="9417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   1</a:t>
            </a:r>
            <a:r>
              <a:rPr kumimoji="0" lang="en-GB" sz="2400" b="1" i="0" u="none" strike="noStrike" kern="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 2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pic>
        <p:nvPicPr>
          <p:cNvPr id="4" name="1">
            <a:hlinkClick r:id="" action="ppaction://media"/>
            <a:extLst>
              <a:ext uri="{FF2B5EF4-FFF2-40B4-BE49-F238E27FC236}">
                <a16:creationId xmlns:a16="http://schemas.microsoft.com/office/drawing/2014/main" id="{620BB404-0A3B-464C-8686-044BD8AB2E5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770312" y="664781"/>
            <a:ext cx="609600" cy="609600"/>
          </a:xfrm>
          <a:prstGeom prst="rect">
            <a:avLst/>
          </a:prstGeom>
        </p:spPr>
      </p:pic>
      <p:pic>
        <p:nvPicPr>
          <p:cNvPr id="5" name="2">
            <a:hlinkClick r:id="" action="ppaction://media"/>
            <a:extLst>
              <a:ext uri="{FF2B5EF4-FFF2-40B4-BE49-F238E27FC236}">
                <a16:creationId xmlns:a16="http://schemas.microsoft.com/office/drawing/2014/main" id="{AF76CAB3-230A-43C1-93D2-6E4AA59CC6AD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160273" y="24880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11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38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178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6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3" grpId="0"/>
      <p:bldP spid="25" grpId="0"/>
      <p:bldP spid="11" grpId="0"/>
      <p:bldP spid="13" grpId="0"/>
      <p:bldP spid="14" grpId="0"/>
      <p:bldP spid="15" grpId="0"/>
      <p:bldP spid="16" grpId="0"/>
      <p:bldP spid="18" grpId="0" animBg="1"/>
      <p:bldP spid="19" grpId="0" animBg="1"/>
      <p:bldP spid="22" grpId="0"/>
      <p:bldP spid="24" grpId="0" animBg="1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CEC2F06-FA07-421C-9E8C-C3D9827F8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0EE811-478C-4958-8104-2A70B5A1961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EA7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EA76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6E7435-766E-44DA-9E64-580F9F209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05926" y="6367376"/>
            <a:ext cx="3723776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EA7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Year 5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EA76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9677ED-5C54-4353-B94F-C526DD00205C}"/>
              </a:ext>
            </a:extLst>
          </p:cNvPr>
          <p:cNvSpPr txBox="1"/>
          <p:nvPr/>
        </p:nvSpPr>
        <p:spPr>
          <a:xfrm>
            <a:off x="116681" y="138645"/>
            <a:ext cx="88712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7600"/>
              </a:buClr>
              <a:buSzPct val="120000"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short multiplication to multiply 4-digit by 1-digit numbers; Use rounding to approximate.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1726C0-C8D0-4273-BCA2-79207DCB5793}"/>
              </a:ext>
            </a:extLst>
          </p:cNvPr>
          <p:cNvGrpSpPr/>
          <p:nvPr/>
        </p:nvGrpSpPr>
        <p:grpSpPr>
          <a:xfrm>
            <a:off x="200956" y="971514"/>
            <a:ext cx="3247900" cy="1114118"/>
            <a:chOff x="-179840" y="4419174"/>
            <a:chExt cx="4330533" cy="1261508"/>
          </a:xfrm>
        </p:grpSpPr>
        <p:sp>
          <p:nvSpPr>
            <p:cNvPr id="6" name="Speech Bubble: Rectangle with Corners Rounded 5">
              <a:extLst>
                <a:ext uri="{FF2B5EF4-FFF2-40B4-BE49-F238E27FC236}">
                  <a16:creationId xmlns:a16="http://schemas.microsoft.com/office/drawing/2014/main" id="{70644B67-A828-4697-B3D9-8D03B7C3B4A2}"/>
                </a:ext>
              </a:extLst>
            </p:cNvPr>
            <p:cNvSpPr/>
            <p:nvPr/>
          </p:nvSpPr>
          <p:spPr>
            <a:xfrm>
              <a:off x="615508" y="4419174"/>
              <a:ext cx="3535185" cy="1261508"/>
            </a:xfrm>
            <a:prstGeom prst="wedgeRoundRectCallout">
              <a:avLst>
                <a:gd name="adj1" fmla="val -66900"/>
                <a:gd name="adj2" fmla="val 54778"/>
                <a:gd name="adj3" fmla="val 16667"/>
              </a:avLst>
            </a:prstGeom>
            <a:gradFill rotWithShape="1">
              <a:gsLst>
                <a:gs pos="0">
                  <a:srgbClr val="5B9BD5">
                    <a:lumMod val="110000"/>
                    <a:satMod val="105000"/>
                    <a:tint val="67000"/>
                  </a:srgbClr>
                </a:gs>
                <a:gs pos="50000">
                  <a:srgbClr val="5B9BD5">
                    <a:lumMod val="105000"/>
                    <a:satMod val="103000"/>
                    <a:tint val="73000"/>
                  </a:srgbClr>
                </a:gs>
                <a:gs pos="100000">
                  <a:srgbClr val="5B9BD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lvl="0" algn="ctr" defTabSz="914400">
                <a:defRPr/>
              </a:pPr>
              <a:r>
                <a:rPr lang="en-GB" sz="1600" b="1" kern="0" dirty="0">
                  <a:solidFill>
                    <a:srgbClr val="253746"/>
                  </a:solidFill>
                </a:rPr>
                <a:t>Use the grid method or short multiplication to find 6 × 3241.</a:t>
              </a:r>
            </a:p>
            <a:p>
              <a:pPr lvl="0" algn="ctr" defTabSz="914400">
                <a:defRPr/>
              </a:pPr>
              <a:r>
                <a:rPr lang="en-GB" sz="1600" b="1" kern="0" dirty="0">
                  <a:solidFill>
                    <a:srgbClr val="253746"/>
                  </a:solidFill>
                </a:rPr>
                <a:t>First, </a:t>
              </a:r>
              <a:r>
                <a:rPr lang="en-GB" sz="1600" b="1" i="1" kern="0" dirty="0">
                  <a:solidFill>
                    <a:srgbClr val="253746"/>
                  </a:solidFill>
                </a:rPr>
                <a:t>estimate</a:t>
              </a:r>
              <a:r>
                <a:rPr lang="en-GB" sz="1600" b="1" kern="0" dirty="0">
                  <a:solidFill>
                    <a:srgbClr val="253746"/>
                  </a:solidFill>
                </a:rPr>
                <a:t> the answer. 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537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9CA813C-EFA6-4117-A79A-F677191FD71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79840" y="4856959"/>
              <a:ext cx="952189" cy="53792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D990C034-5335-486A-A77D-7A2CFEF8FA9A}"/>
              </a:ext>
            </a:extLst>
          </p:cNvPr>
          <p:cNvSpPr/>
          <p:nvPr/>
        </p:nvSpPr>
        <p:spPr>
          <a:xfrm>
            <a:off x="4389120" y="1486591"/>
            <a:ext cx="4598762" cy="1655086"/>
          </a:xfrm>
          <a:prstGeom prst="wedgeRoundRectCallout">
            <a:avLst>
              <a:gd name="adj1" fmla="val -67356"/>
              <a:gd name="adj2" fmla="val -39285"/>
              <a:gd name="adj3" fmla="val 16667"/>
            </a:avLst>
          </a:prstGeom>
          <a:solidFill>
            <a:srgbClr val="FFC000">
              <a:lumMod val="40000"/>
              <a:lumOff val="60000"/>
            </a:srgbClr>
          </a:solidFill>
          <a:ln>
            <a:solidFill>
              <a:srgbClr val="FFC000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lvl="0" algn="ctr" defTabSz="914400">
              <a:defRPr/>
            </a:pPr>
            <a:r>
              <a:rPr lang="en-GB" sz="1600" b="1" kern="0" dirty="0">
                <a:solidFill>
                  <a:srgbClr val="253746"/>
                </a:solidFill>
              </a:rPr>
              <a:t>The answer must be more than 18,000</a:t>
            </a:r>
          </a:p>
          <a:p>
            <a:pPr lvl="0" algn="ctr" defTabSz="914400">
              <a:defRPr/>
            </a:pPr>
            <a:r>
              <a:rPr lang="en-GB" sz="1600" b="1" kern="0" dirty="0">
                <a:solidFill>
                  <a:srgbClr val="253746"/>
                </a:solidFill>
              </a:rPr>
              <a:t>(6 × 3000) but quite a bit less than 24,000</a:t>
            </a:r>
          </a:p>
          <a:p>
            <a:pPr lvl="0" algn="ctr" defTabSz="914400">
              <a:defRPr/>
            </a:pPr>
            <a:r>
              <a:rPr lang="en-GB" sz="1600" b="1" kern="0" dirty="0">
                <a:solidFill>
                  <a:srgbClr val="253746"/>
                </a:solidFill>
              </a:rPr>
              <a:t>(6 × 4000). Knowing the </a:t>
            </a:r>
            <a:r>
              <a:rPr lang="en-GB" sz="1600" b="1" kern="0" dirty="0">
                <a:solidFill>
                  <a:srgbClr val="C00000"/>
                </a:solidFill>
              </a:rPr>
              <a:t>range</a:t>
            </a:r>
            <a:r>
              <a:rPr lang="en-GB" sz="1600" b="1" kern="0" dirty="0">
                <a:solidFill>
                  <a:srgbClr val="253746"/>
                </a:solidFill>
              </a:rPr>
              <a:t> of the answer helps us see if we’ve made a mistake with place value. </a:t>
            </a:r>
          </a:p>
          <a:p>
            <a:pPr lvl="0" algn="ctr" defTabSz="914400">
              <a:spcBef>
                <a:spcPts val="500"/>
              </a:spcBef>
              <a:defRPr/>
            </a:pPr>
            <a:r>
              <a:rPr lang="en-GB" sz="1600" b="1" kern="0" dirty="0">
                <a:solidFill>
                  <a:srgbClr val="253746"/>
                </a:solidFill>
              </a:rPr>
              <a:t>Now go ahead and calculate the answer... </a:t>
            </a:r>
            <a:endParaRPr kumimoji="0" lang="en-GB" sz="1600" b="1" i="1" u="none" strike="noStrike" kern="0" cap="none" spc="0" normalizeH="0" baseline="0" noProof="0" dirty="0">
              <a:ln>
                <a:noFill/>
              </a:ln>
              <a:solidFill>
                <a:srgbClr val="25374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153CC9-F10A-4C3F-AADB-8AD4070DD21B}"/>
              </a:ext>
            </a:extLst>
          </p:cNvPr>
          <p:cNvGrpSpPr/>
          <p:nvPr/>
        </p:nvGrpSpPr>
        <p:grpSpPr>
          <a:xfrm>
            <a:off x="1202508" y="2177363"/>
            <a:ext cx="2477289" cy="637440"/>
            <a:chOff x="1167141" y="1074204"/>
            <a:chExt cx="3303053" cy="721769"/>
          </a:xfrm>
        </p:grpSpPr>
        <p:sp>
          <p:nvSpPr>
            <p:cNvPr id="11" name="Speech Bubble: Rectangle with Corners Rounded 10">
              <a:extLst>
                <a:ext uri="{FF2B5EF4-FFF2-40B4-BE49-F238E27FC236}">
                  <a16:creationId xmlns:a16="http://schemas.microsoft.com/office/drawing/2014/main" id="{AAEC9EBF-12D8-46EC-A258-61ACD4BCC12E}"/>
                </a:ext>
              </a:extLst>
            </p:cNvPr>
            <p:cNvSpPr/>
            <p:nvPr/>
          </p:nvSpPr>
          <p:spPr>
            <a:xfrm>
              <a:off x="1167141" y="1074204"/>
              <a:ext cx="3205731" cy="721769"/>
            </a:xfrm>
            <a:prstGeom prst="wedgeRoundRectCallout">
              <a:avLst>
                <a:gd name="adj1" fmla="val -75961"/>
                <a:gd name="adj2" fmla="val 55658"/>
                <a:gd name="adj3" fmla="val 16667"/>
              </a:avLst>
            </a:prstGeom>
            <a:solidFill>
              <a:srgbClr val="FFC000">
                <a:lumMod val="40000"/>
                <a:lumOff val="60000"/>
              </a:srgbClr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lvl="0" algn="ctr" defTabSz="914400">
                <a:defRPr/>
              </a:pPr>
              <a:r>
                <a:rPr lang="en-GB" sz="1600" b="1" kern="0" dirty="0">
                  <a:solidFill>
                    <a:srgbClr val="253746"/>
                  </a:solidFill>
                </a:rPr>
                <a:t>Does your answer look sensible? 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537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191B61C-C37B-464B-B68F-F151B6430B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duotone>
                <a:prstClr val="black"/>
                <a:srgbClr val="4472C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62273" y="1170356"/>
              <a:ext cx="307921" cy="519867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251930CE-8A5B-4803-8BD8-3B2540DAF687}"/>
              </a:ext>
            </a:extLst>
          </p:cNvPr>
          <p:cNvSpPr txBox="1"/>
          <p:nvPr/>
        </p:nvSpPr>
        <p:spPr>
          <a:xfrm>
            <a:off x="1202508" y="2848541"/>
            <a:ext cx="2404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</a:rPr>
              <a:t>6 × 3241 = </a:t>
            </a:r>
            <a:r>
              <a:rPr lang="en-GB" sz="2400" b="1" dirty="0">
                <a:solidFill>
                  <a:srgbClr val="C00000"/>
                </a:solidFill>
              </a:rPr>
              <a:t>19,446</a:t>
            </a:r>
            <a:r>
              <a:rPr lang="en-GB" sz="2400" b="1" dirty="0"/>
              <a:t>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652DA5C-8185-42C8-A2CD-8662F6E9BE85}"/>
              </a:ext>
            </a:extLst>
          </p:cNvPr>
          <p:cNvGrpSpPr/>
          <p:nvPr/>
        </p:nvGrpSpPr>
        <p:grpSpPr>
          <a:xfrm>
            <a:off x="116681" y="3612811"/>
            <a:ext cx="3490126" cy="1114117"/>
            <a:chOff x="-292207" y="4419174"/>
            <a:chExt cx="4653501" cy="1261507"/>
          </a:xfrm>
        </p:grpSpPr>
        <p:sp>
          <p:nvSpPr>
            <p:cNvPr id="15" name="Speech Bubble: Rectangle with Corners Rounded 14">
              <a:extLst>
                <a:ext uri="{FF2B5EF4-FFF2-40B4-BE49-F238E27FC236}">
                  <a16:creationId xmlns:a16="http://schemas.microsoft.com/office/drawing/2014/main" id="{BBB66765-C387-4886-BA6B-8A298ABE7CC3}"/>
                </a:ext>
              </a:extLst>
            </p:cNvPr>
            <p:cNvSpPr/>
            <p:nvPr/>
          </p:nvSpPr>
          <p:spPr>
            <a:xfrm>
              <a:off x="615508" y="4419174"/>
              <a:ext cx="3745786" cy="1261507"/>
            </a:xfrm>
            <a:prstGeom prst="wedgeRoundRectCallout">
              <a:avLst>
                <a:gd name="adj1" fmla="val -66900"/>
                <a:gd name="adj2" fmla="val 54778"/>
                <a:gd name="adj3" fmla="val 16667"/>
              </a:avLst>
            </a:prstGeom>
            <a:gradFill rotWithShape="1">
              <a:gsLst>
                <a:gs pos="0">
                  <a:srgbClr val="5B9BD5">
                    <a:lumMod val="110000"/>
                    <a:satMod val="105000"/>
                    <a:tint val="67000"/>
                  </a:srgbClr>
                </a:gs>
                <a:gs pos="50000">
                  <a:srgbClr val="5B9BD5">
                    <a:lumMod val="105000"/>
                    <a:satMod val="103000"/>
                    <a:tint val="73000"/>
                  </a:srgbClr>
                </a:gs>
                <a:gs pos="100000">
                  <a:srgbClr val="5B9BD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lvl="0" algn="ctr" defTabSz="914400">
                <a:defRPr/>
              </a:pPr>
              <a:r>
                <a:rPr lang="en-GB" sz="1600" b="1" kern="0" dirty="0">
                  <a:solidFill>
                    <a:srgbClr val="253746"/>
                  </a:solidFill>
                </a:rPr>
                <a:t>Use the grid method or short multiplication to find </a:t>
              </a:r>
              <a:br>
                <a:rPr lang="en-GB" sz="1600" b="1" kern="0" dirty="0">
                  <a:solidFill>
                    <a:srgbClr val="253746"/>
                  </a:solidFill>
                </a:rPr>
              </a:br>
              <a:r>
                <a:rPr lang="en-GB" sz="1600" b="1" kern="0" dirty="0">
                  <a:solidFill>
                    <a:srgbClr val="253746"/>
                  </a:solidFill>
                </a:rPr>
                <a:t>5734 × 4.</a:t>
              </a:r>
            </a:p>
            <a:p>
              <a:pPr lvl="0" algn="ctr" defTabSz="914400">
                <a:defRPr/>
              </a:pPr>
              <a:r>
                <a:rPr lang="en-GB" sz="1600" b="1" kern="0" dirty="0">
                  <a:solidFill>
                    <a:srgbClr val="253746"/>
                  </a:solidFill>
                </a:rPr>
                <a:t>First, estimate the answer… 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537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C5BFC7B-041F-4CDC-8577-1ACBF46C5B1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92207" y="4938746"/>
              <a:ext cx="1064556" cy="53792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7" name="Speech Bubble: Rectangle with Corners Rounded 16">
            <a:extLst>
              <a:ext uri="{FF2B5EF4-FFF2-40B4-BE49-F238E27FC236}">
                <a16:creationId xmlns:a16="http://schemas.microsoft.com/office/drawing/2014/main" id="{FF850D1B-7AC5-41A1-8F3F-F66DD8B97239}"/>
              </a:ext>
            </a:extLst>
          </p:cNvPr>
          <p:cNvSpPr/>
          <p:nvPr/>
        </p:nvSpPr>
        <p:spPr>
          <a:xfrm>
            <a:off x="4564594" y="4283749"/>
            <a:ext cx="4021379" cy="941335"/>
          </a:xfrm>
          <a:prstGeom prst="wedgeRoundRectCallout">
            <a:avLst>
              <a:gd name="adj1" fmla="val -67356"/>
              <a:gd name="adj2" fmla="val -39285"/>
              <a:gd name="adj3" fmla="val 16667"/>
            </a:avLst>
          </a:prstGeom>
          <a:solidFill>
            <a:srgbClr val="FFC000">
              <a:lumMod val="40000"/>
              <a:lumOff val="60000"/>
            </a:srgbClr>
          </a:solidFill>
          <a:ln>
            <a:solidFill>
              <a:srgbClr val="FFC000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lvl="0" algn="ctr" defTabSz="914400">
              <a:defRPr/>
            </a:pPr>
            <a:r>
              <a:rPr lang="en-GB" sz="1600" b="1" kern="0" dirty="0">
                <a:solidFill>
                  <a:srgbClr val="253746"/>
                </a:solidFill>
              </a:rPr>
              <a:t>The answer must be between 20,000</a:t>
            </a:r>
          </a:p>
          <a:p>
            <a:pPr lvl="0" algn="ctr" defTabSz="914400">
              <a:defRPr/>
            </a:pPr>
            <a:r>
              <a:rPr lang="en-GB" sz="1600" b="1" kern="0" dirty="0">
                <a:solidFill>
                  <a:srgbClr val="253746"/>
                </a:solidFill>
              </a:rPr>
              <a:t>(4 × 5000) and 24,000 (4 × 6000).</a:t>
            </a:r>
          </a:p>
          <a:p>
            <a:pPr lvl="0" algn="ctr" defTabSz="914400">
              <a:defRPr/>
            </a:pPr>
            <a:r>
              <a:rPr lang="en-GB" sz="1600" b="1" kern="0" dirty="0">
                <a:solidFill>
                  <a:srgbClr val="253746"/>
                </a:solidFill>
              </a:rPr>
              <a:t>Now go ahead and calculate the answer. </a:t>
            </a:r>
            <a:endParaRPr kumimoji="0" lang="en-GB" sz="1600" b="1" i="1" u="none" strike="noStrike" kern="0" cap="none" spc="0" normalizeH="0" baseline="0" noProof="0" dirty="0">
              <a:ln>
                <a:noFill/>
              </a:ln>
              <a:solidFill>
                <a:srgbClr val="25374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86BD965-1E54-4C0D-BDBA-9E72E6AEC271}"/>
              </a:ext>
            </a:extLst>
          </p:cNvPr>
          <p:cNvGrpSpPr/>
          <p:nvPr/>
        </p:nvGrpSpPr>
        <p:grpSpPr>
          <a:xfrm>
            <a:off x="1202508" y="4856488"/>
            <a:ext cx="2477289" cy="637440"/>
            <a:chOff x="1167141" y="1187148"/>
            <a:chExt cx="3303053" cy="721769"/>
          </a:xfrm>
        </p:grpSpPr>
        <p:sp>
          <p:nvSpPr>
            <p:cNvPr id="19" name="Speech Bubble: Rectangle with Corners Rounded 18">
              <a:extLst>
                <a:ext uri="{FF2B5EF4-FFF2-40B4-BE49-F238E27FC236}">
                  <a16:creationId xmlns:a16="http://schemas.microsoft.com/office/drawing/2014/main" id="{F0639DF2-7AEE-4FC6-8D25-8A8B108446CF}"/>
                </a:ext>
              </a:extLst>
            </p:cNvPr>
            <p:cNvSpPr/>
            <p:nvPr/>
          </p:nvSpPr>
          <p:spPr>
            <a:xfrm>
              <a:off x="1167141" y="1187148"/>
              <a:ext cx="3205732" cy="721769"/>
            </a:xfrm>
            <a:prstGeom prst="wedgeRoundRectCallout">
              <a:avLst>
                <a:gd name="adj1" fmla="val -75961"/>
                <a:gd name="adj2" fmla="val 55658"/>
                <a:gd name="adj3" fmla="val 16667"/>
              </a:avLst>
            </a:prstGeom>
            <a:solidFill>
              <a:srgbClr val="FFC000">
                <a:lumMod val="40000"/>
                <a:lumOff val="60000"/>
              </a:srgbClr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lvl="0" algn="ctr" defTabSz="914400">
                <a:defRPr/>
              </a:pPr>
              <a:r>
                <a:rPr lang="en-GB" sz="1600" b="1" kern="0" dirty="0">
                  <a:solidFill>
                    <a:srgbClr val="253746"/>
                  </a:solidFill>
                </a:rPr>
                <a:t>Does your answer look sensible? 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537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088111D-FD06-42A2-AAF3-79FC146765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duotone>
                <a:prstClr val="black"/>
                <a:srgbClr val="4472C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62273" y="1283302"/>
              <a:ext cx="307921" cy="519866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7F418C2E-3076-42E8-87A0-D29CBD581E29}"/>
              </a:ext>
            </a:extLst>
          </p:cNvPr>
          <p:cNvSpPr txBox="1"/>
          <p:nvPr/>
        </p:nvSpPr>
        <p:spPr>
          <a:xfrm>
            <a:off x="1202511" y="5525517"/>
            <a:ext cx="2404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</a:rPr>
              <a:t>5734 × 4 = </a:t>
            </a:r>
            <a:r>
              <a:rPr lang="en-GB" sz="2400" b="1" dirty="0">
                <a:solidFill>
                  <a:srgbClr val="C00000"/>
                </a:solidFill>
              </a:rPr>
              <a:t>22,936</a:t>
            </a:r>
            <a:r>
              <a:rPr lang="en-GB" sz="2400" b="1" dirty="0"/>
              <a:t> 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605FF028-B889-4140-8B51-A4F1A9FF8D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0611" y="2503109"/>
            <a:ext cx="623389" cy="62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ECA98315-DED9-4B1E-BAF6-51C932494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879" y="4367894"/>
            <a:ext cx="623389" cy="62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1">
            <a:hlinkClick r:id="" action="ppaction://media"/>
            <a:extLst>
              <a:ext uri="{FF2B5EF4-FFF2-40B4-BE49-F238E27FC236}">
                <a16:creationId xmlns:a16="http://schemas.microsoft.com/office/drawing/2014/main" id="{AAC1569D-8222-49BB-AA05-1FA9194B396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584394" y="666714"/>
            <a:ext cx="609600" cy="609600"/>
          </a:xfrm>
          <a:prstGeom prst="rect">
            <a:avLst/>
          </a:prstGeom>
        </p:spPr>
      </p:pic>
      <p:pic>
        <p:nvPicPr>
          <p:cNvPr id="24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BCC076E3-DEDC-43C2-AAC5-FF59D1E4C100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470770" y="430921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06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33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6559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  <p:bldLst>
      <p:bldP spid="8" grpId="0" animBg="1"/>
      <p:bldP spid="3" grpId="0"/>
      <p:bldP spid="17" grpId="0" animBg="1"/>
      <p:bldP spid="21" grpId="0"/>
    </p:bldLst>
  </p:timing>
</p:sld>
</file>

<file path=ppt/theme/theme1.xml><?xml version="1.0" encoding="utf-8"?>
<a:theme xmlns:a="http://schemas.openxmlformats.org/drawingml/2006/main" name="1_Office Theme">
  <a:themeElements>
    <a:clrScheme name="Custom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EA7600"/>
      </a:hlink>
      <a:folHlink>
        <a:srgbClr val="EA76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2006</TotalTime>
  <Words>295</Words>
  <Application>Microsoft Office PowerPoint</Application>
  <PresentationFormat>On-screen Show (4:3)</PresentationFormat>
  <Paragraphs>78</Paragraphs>
  <Slides>3</Slides>
  <Notes>3</Notes>
  <HiddenSlides>0</HiddenSlides>
  <MMClips>8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1_Office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PC</dc:creator>
  <cp:lastModifiedBy>Nick Barwick</cp:lastModifiedBy>
  <cp:revision>188</cp:revision>
  <dcterms:created xsi:type="dcterms:W3CDTF">2018-09-13T11:08:58Z</dcterms:created>
  <dcterms:modified xsi:type="dcterms:W3CDTF">2020-03-30T10:51:46Z</dcterms:modified>
</cp:coreProperties>
</file>